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13" r:id="rId17"/>
    <p:sldId id="517" r:id="rId18"/>
    <p:sldId id="510" r:id="rId19"/>
    <p:sldId id="512" r:id="rId20"/>
    <p:sldId id="521" r:id="rId21"/>
    <p:sldId id="514" r:id="rId22"/>
    <p:sldId id="524" r:id="rId23"/>
    <p:sldId id="518" r:id="rId24"/>
  </p:sldIdLst>
  <p:sldSz cx="12192000" cy="6858000"/>
  <p:notesSz cx="6858000" cy="9144000"/>
  <p:embeddedFontLst>
    <p:embeddedFont>
      <p:font typeface="Verdana" panose="020B060403050404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13"/>
            <p14:sldId id="517"/>
            <p14:sldId id="510"/>
            <p14:sldId id="512"/>
            <p14:sldId id="521"/>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72848"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21</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22</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12804</TotalTime>
  <Words>3351</Words>
  <Application>Microsoft Office PowerPoint</Application>
  <PresentationFormat>Widescreen</PresentationFormat>
  <Paragraphs>360</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Times New Roman</vt:lpstr>
      <vt:lpstr>Arial</vt:lpstr>
      <vt:lpstr>Calibri</vt:lpstr>
      <vt:lpstr>Helvetica Neue</vt:lpstr>
      <vt:lpstr>Verdana</vt:lpstr>
      <vt:lpstr>Office Theme</vt:lpstr>
      <vt:lpstr>CS 4530: Fundamentals of Software Engineering Module 7.1: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205</cp:revision>
  <dcterms:created xsi:type="dcterms:W3CDTF">2021-01-07T15:19:22Z</dcterms:created>
  <dcterms:modified xsi:type="dcterms:W3CDTF">2024-01-25T15:21:53Z</dcterms:modified>
</cp:coreProperties>
</file>